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7" r:id="rId2"/>
    <p:sldId id="279" r:id="rId3"/>
    <p:sldId id="280" r:id="rId4"/>
    <p:sldId id="300" r:id="rId5"/>
    <p:sldId id="273" r:id="rId6"/>
    <p:sldId id="275" r:id="rId7"/>
    <p:sldId id="276" r:id="rId8"/>
    <p:sldId id="278" r:id="rId9"/>
    <p:sldId id="277" r:id="rId10"/>
    <p:sldId id="281" r:id="rId11"/>
    <p:sldId id="282" r:id="rId12"/>
    <p:sldId id="283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0" d="100"/>
          <a:sy n="10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словарь</c:v>
                </c:pt>
                <c:pt idx="1">
                  <c:v>граматический строй речи</c:v>
                </c:pt>
                <c:pt idx="2">
                  <c:v>связная речь</c:v>
                </c:pt>
                <c:pt idx="3">
                  <c:v>коммуникативные навыки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0.43000000000000016</c:v>
                </c:pt>
                <c:pt idx="2">
                  <c:v>0.35000000000000014</c:v>
                </c:pt>
                <c:pt idx="3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этап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словарь</c:v>
                </c:pt>
                <c:pt idx="1">
                  <c:v>граматический строй речи</c:v>
                </c:pt>
                <c:pt idx="2">
                  <c:v>связная речь</c:v>
                </c:pt>
                <c:pt idx="3">
                  <c:v>коммуникативные навыки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0.72000000000000031</c:v>
                </c:pt>
                <c:pt idx="1">
                  <c:v>0.62000000000000033</c:v>
                </c:pt>
                <c:pt idx="2">
                  <c:v>0.52</c:v>
                </c:pt>
                <c:pt idx="3">
                  <c:v>0.76000000000000034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словарь</c:v>
                </c:pt>
                <c:pt idx="1">
                  <c:v>граматический строй речи</c:v>
                </c:pt>
                <c:pt idx="2">
                  <c:v>связная речь</c:v>
                </c:pt>
                <c:pt idx="3">
                  <c:v>коммуникативные навыки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883584"/>
        <c:axId val="68885120"/>
        <c:axId val="0"/>
      </c:bar3DChart>
      <c:catAx>
        <c:axId val="68883584"/>
        <c:scaling>
          <c:orientation val="minMax"/>
        </c:scaling>
        <c:delete val="0"/>
        <c:axPos val="b"/>
        <c:majorTickMark val="out"/>
        <c:minorTickMark val="none"/>
        <c:tickLblPos val="nextTo"/>
        <c:crossAx val="68885120"/>
        <c:crosses val="autoZero"/>
        <c:auto val="1"/>
        <c:lblAlgn val="ctr"/>
        <c:lblOffset val="100"/>
        <c:noMultiLvlLbl val="0"/>
      </c:catAx>
      <c:valAx>
        <c:axId val="68885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888358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94AFA-F9C2-4479-A4AD-F0426E3C7096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A5D3D-EEF5-4BBE-913E-7F5DE223E7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6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F656BF-5C11-4523-BBD6-73522FCA2085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05E5B0-36C6-4AFA-A171-9ACFEE8C88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Образовательный Проект </a:t>
            </a:r>
            <a:b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ложковый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театр своими руками»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04319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 для активизации речевой деятельности дошкольников с общим недоразвитием речи средствами театрализованной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деятельности, знакомство дошкольников с традициями народов России.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«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такое театр?»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«В мире удивительных эмоций».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«Ложка в ладошке».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«Театрализованное представление».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фото куклы\DSCF4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0974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7265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84096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5" name="Picture 3" descr="F:\фото куклы\DSCF4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2" y="188640"/>
            <a:ext cx="8822572" cy="64807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7229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F:\фото куклы\DSCF4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2443" cy="65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5460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5760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99592" y="1397000"/>
          <a:ext cx="734481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27334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Родители- участники и помощники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F:\фото куклы\DSCF4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12293" cy="5409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717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12088" cy="6408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 и костюмов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о куклы\DSCF4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16824" cy="55626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308224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фото куклы\DSCF46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r="8038"/>
          <a:stretch/>
        </p:blipFill>
        <p:spPr bwMode="auto">
          <a:xfrm>
            <a:off x="3491880" y="764704"/>
            <a:ext cx="2466110" cy="25649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куклы\DSCF46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/>
          <a:stretch/>
        </p:blipFill>
        <p:spPr bwMode="auto">
          <a:xfrm>
            <a:off x="6067756" y="764704"/>
            <a:ext cx="3076244" cy="26189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фото куклы\DSCF4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219822" cy="42930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фото куклы\DSCF46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10325"/>
          <a:stretch/>
        </p:blipFill>
        <p:spPr bwMode="auto">
          <a:xfrm>
            <a:off x="5292080" y="3429000"/>
            <a:ext cx="3067253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куклы\DSCF46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r="22263"/>
          <a:stretch/>
        </p:blipFill>
        <p:spPr bwMode="auto">
          <a:xfrm>
            <a:off x="2483768" y="3429000"/>
            <a:ext cx="2496375" cy="32758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образа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ложковой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куклы 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86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 куклы\DSCF4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6290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фото куклы\DSCF4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134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фото куклы\DSCF4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0045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1166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фото куклы\DSCF4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5348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ото куклы\DSCF4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64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8795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1064</TotalTime>
  <Words>19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Образовательный Проект  «ложковый театр своими руками»</vt:lpstr>
      <vt:lpstr>Презентация PowerPoint</vt:lpstr>
      <vt:lpstr>Презентация PowerPoint</vt:lpstr>
      <vt:lpstr>Создание образа ложковой куклы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109</cp:revision>
  <dcterms:created xsi:type="dcterms:W3CDTF">2017-10-18T01:38:17Z</dcterms:created>
  <dcterms:modified xsi:type="dcterms:W3CDTF">2023-05-25T07:24:29Z</dcterms:modified>
</cp:coreProperties>
</file>