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2" r:id="rId3"/>
    <p:sldId id="263" r:id="rId4"/>
    <p:sldId id="260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0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3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9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09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2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2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3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3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2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1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4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8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F1A-E700-48B1-81CC-3121486913CE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0C80220-28DC-4568-B158-8F6F2399D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209" y="860105"/>
            <a:ext cx="8488017" cy="654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родителей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4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Использование Су-</a:t>
            </a:r>
            <a:r>
              <a:rPr lang="ru-RU" sz="44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Джок</a:t>
            </a:r>
            <a:r>
              <a:rPr lang="ru-RU" sz="4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терапии в логопедической работе 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Марина Иосифовна Тимофеева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у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 логопед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4887" y="457201"/>
            <a:ext cx="10376452" cy="599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исследовании ручной моторики, было выявлено у детей: </a:t>
            </a:r>
            <a:endParaRPr lang="ru-RU" sz="3600" b="1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неполный объем выполнения движений кинестетических и кинетических упражнений;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недостаточно сформирован захват карандаша, ручки,  кисточки;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повышен или понижен тонус мышц, который  влияет на координацию движений пальцев рук, в результате чего быстро наступает утомляемость и замедляется темп работы.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0"/>
            <a:ext cx="13139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522" y="1490870"/>
            <a:ext cx="10376451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массажных упражнений:  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оказывают стимулирующее воздействие на речевую зону коры головного мозга, а также нормализует мышечный тонус и рабочую способность рук, активизирует тактильные ощущения, развивает чувство ритма и координацию движений. 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3998" y="0"/>
            <a:ext cx="6142382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 игровых упражнений  </a:t>
            </a:r>
            <a:endParaRPr lang="ru-RU" sz="28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Массажные  упражнения для  пальчиков</a:t>
            </a:r>
          </a:p>
          <a:p>
            <a:pPr>
              <a:lnSpc>
                <a:spcPct val="107000"/>
              </a:lnSpc>
            </a:pPr>
            <a:r>
              <a:rPr lang="ru-RU" sz="2000" i="1" dirty="0" smtClean="0">
                <a:solidFill>
                  <a:srgbClr val="0070C0"/>
                </a:solidFill>
              </a:rPr>
              <a:t>По </a:t>
            </a:r>
            <a:r>
              <a:rPr lang="ru-RU" sz="2000" i="1" dirty="0">
                <a:solidFill>
                  <a:srgbClr val="0070C0"/>
                </a:solidFill>
              </a:rPr>
              <a:t>каждой фаланге пальцев шариком делаем </a:t>
            </a:r>
            <a:r>
              <a:rPr lang="ru-RU" sz="2000" i="1" dirty="0" smtClean="0">
                <a:solidFill>
                  <a:srgbClr val="0070C0"/>
                </a:solidFill>
              </a:rPr>
              <a:t>надавливающие </a:t>
            </a:r>
            <a:r>
              <a:rPr lang="ru-RU" sz="2000" i="1" dirty="0">
                <a:solidFill>
                  <a:srgbClr val="0070C0"/>
                </a:solidFill>
              </a:rPr>
              <a:t>движения, направление движения от кончиков пальцев </a:t>
            </a:r>
            <a:r>
              <a:rPr lang="ru-RU" sz="2000" i="1" dirty="0" smtClean="0">
                <a:solidFill>
                  <a:srgbClr val="0070C0"/>
                </a:solidFill>
              </a:rPr>
              <a:t> (смена рук).</a:t>
            </a:r>
            <a:endParaRPr lang="ru-RU" sz="20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большому 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пальцу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 на судне капитан,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Палец указательный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Умный и внимательный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пальчик 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 матрос, мачту он на борт принес,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Безымянный палец – кок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 большой пирог испек,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Наш мизинец 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это юнга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прямой сейчас как струнка.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(Смена рук)</a:t>
            </a:r>
            <a:endParaRPr lang="ru-RU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" y="1"/>
            <a:ext cx="3028122" cy="25763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7" y="4552122"/>
            <a:ext cx="2972860" cy="23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243"/>
            <a:ext cx="6720494" cy="727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М</a:t>
            </a:r>
            <a:r>
              <a:rPr lang="ru-RU" sz="2800" b="1" i="1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ассажные упражнения (самомассаж)  с пружинным кольцом для пальчиков.</a:t>
            </a:r>
            <a:endParaRPr lang="ru-RU" sz="2800" i="1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Выполняем  движения кольцом </a:t>
            </a:r>
            <a:r>
              <a:rPr lang="ru-RU" sz="24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вперед- </a:t>
            </a:r>
            <a:r>
              <a:rPr lang="ru-RU" sz="2400" b="1" i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назад на каждом пальчике</a:t>
            </a:r>
            <a:r>
              <a:rPr lang="ru-RU" sz="2400" b="1" i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Чтоб писать мизинчик смог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Крутим пальчик как волчок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безымянным пальцем дружим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его тихонько крутим,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Крутит ложкой средний палец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Просто он мешает чай,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Вот и он указательный – герой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Этот пальчик рвется в бой,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Ну, а большой </a:t>
            </a:r>
            <a:r>
              <a:rPr lang="ru-RU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хочет сильным стать, Чтобы гирю поднимать. </a:t>
            </a:r>
            <a:r>
              <a:rPr lang="ru-RU" sz="2800" b="1" i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(смена рук)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94" y="872035"/>
            <a:ext cx="5146827" cy="48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714" y="536714"/>
            <a:ext cx="5367130" cy="594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Массажные </a:t>
            </a:r>
            <a:r>
              <a:rPr lang="ru-RU" sz="28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ладошек</a:t>
            </a:r>
            <a:endParaRPr lang="ru-RU" sz="28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Выполняем </a:t>
            </a:r>
            <a:r>
              <a:rPr lang="ru-RU" sz="2400" dirty="0">
                <a:solidFill>
                  <a:srgbClr val="0070C0"/>
                </a:solidFill>
                <a:latin typeface="+mj-lt"/>
              </a:rPr>
              <a:t>движения в соответствии с данным текстом.</a:t>
            </a:r>
          </a:p>
          <a:p>
            <a:pPr lvl="0"/>
            <a:r>
              <a:rPr lang="ru-RU" sz="2800" dirty="0"/>
              <a:t>Я круги мячом катаю.</a:t>
            </a:r>
          </a:p>
          <a:p>
            <a:r>
              <a:rPr lang="ru-RU" sz="2800" dirty="0"/>
              <a:t>Взад-вперед его гоняю</a:t>
            </a:r>
          </a:p>
          <a:p>
            <a:r>
              <a:rPr lang="ru-RU" sz="2800" dirty="0"/>
              <a:t>Им поглажу я ладошку</a:t>
            </a:r>
          </a:p>
          <a:p>
            <a:r>
              <a:rPr lang="ru-RU" sz="2800" dirty="0"/>
              <a:t>Будто я мету дорожки</a:t>
            </a:r>
          </a:p>
          <a:p>
            <a:r>
              <a:rPr lang="ru-RU" sz="2800" dirty="0"/>
              <a:t>И сожму его немножко,</a:t>
            </a:r>
          </a:p>
          <a:p>
            <a:r>
              <a:rPr lang="ru-RU" sz="2800" dirty="0"/>
              <a:t>Как сжимают лапки </a:t>
            </a:r>
            <a:r>
              <a:rPr lang="ru-RU" sz="2800" dirty="0" smtClean="0"/>
              <a:t>кошка,</a:t>
            </a:r>
            <a:endParaRPr lang="ru-RU" sz="2800" dirty="0"/>
          </a:p>
          <a:p>
            <a:r>
              <a:rPr lang="ru-RU" sz="2800" dirty="0"/>
              <a:t>Всеми пальцами прижму</a:t>
            </a:r>
          </a:p>
          <a:p>
            <a:r>
              <a:rPr lang="ru-RU" sz="2800" dirty="0"/>
              <a:t>И другой  рукой начну</a:t>
            </a:r>
            <a:r>
              <a:rPr lang="ru-RU" sz="2800" dirty="0" smtClean="0"/>
              <a:t>.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(Смена рук).</a:t>
            </a:r>
            <a:endParaRPr lang="ru-RU" sz="2800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3" y="0"/>
            <a:ext cx="4187687" cy="31407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03845" y="3279913"/>
            <a:ext cx="628815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Долго-долго суп варился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(круговые движения по ладони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Котелок наш закоптился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(сжимаем и разжимаем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мы его тереть,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(проводим по ладони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b="1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начал он блестеть. </a:t>
            </a:r>
            <a:r>
              <a:rPr lang="ru-RU" sz="2400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(круговые движения по ладони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4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рук</a:t>
            </a:r>
            <a:endParaRPr lang="ru-RU" sz="2400" b="1" dirty="0">
              <a:solidFill>
                <a:srgbClr val="0070C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35896" y="245421"/>
            <a:ext cx="8256104" cy="668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Массажные (самомассаж) </a:t>
            </a:r>
            <a:r>
              <a:rPr lang="ru-RU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упражнения для мышц </a:t>
            </a:r>
            <a:r>
              <a:rPr lang="ru-RU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предплечья(комбинированный)</a:t>
            </a:r>
          </a:p>
          <a:p>
            <a:r>
              <a:rPr lang="ru-RU" sz="2000" dirty="0">
                <a:solidFill>
                  <a:srgbClr val="0070C0"/>
                </a:solidFill>
              </a:rPr>
              <a:t>-сначала </a:t>
            </a:r>
            <a:r>
              <a:rPr lang="ru-RU" sz="2000" dirty="0" smtClean="0">
                <a:solidFill>
                  <a:srgbClr val="0070C0"/>
                </a:solidFill>
              </a:rPr>
              <a:t>выполняем поглаживание рукой, </a:t>
            </a:r>
            <a:r>
              <a:rPr lang="ru-RU" sz="2000" dirty="0">
                <a:solidFill>
                  <a:srgbClr val="0070C0"/>
                </a:solidFill>
              </a:rPr>
              <a:t>затем выполняем </a:t>
            </a:r>
            <a:r>
              <a:rPr lang="ru-RU" sz="2000">
                <a:solidFill>
                  <a:srgbClr val="0070C0"/>
                </a:solidFill>
              </a:rPr>
              <a:t>легкое </a:t>
            </a:r>
            <a:r>
              <a:rPr lang="ru-RU" sz="2000" smtClean="0">
                <a:solidFill>
                  <a:srgbClr val="0070C0"/>
                </a:solidFill>
              </a:rPr>
              <a:t>пощипывание пальцами(сжатие</a:t>
            </a:r>
            <a:r>
              <a:rPr lang="ru-RU" sz="2000" dirty="0">
                <a:solidFill>
                  <a:srgbClr val="0070C0"/>
                </a:solidFill>
              </a:rPr>
              <a:t>)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</a:rPr>
              <a:t>далее шариком </a:t>
            </a:r>
            <a:r>
              <a:rPr lang="ru-RU" sz="2000" dirty="0" smtClean="0">
                <a:solidFill>
                  <a:srgbClr val="0070C0"/>
                </a:solidFill>
              </a:rPr>
              <a:t>выполняем действия (смена рук).</a:t>
            </a:r>
            <a:endParaRPr lang="ru-RU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лесной сухой дорожки 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катание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шариком вдоль предплечья назад-вперед</a:t>
            </a:r>
            <a:r>
              <a:rPr lang="ru-RU" sz="3200" dirty="0" smtClean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Топ-топ-топ – топочут ножки </a:t>
            </a:r>
            <a:r>
              <a:rPr lang="ru-RU" sz="3200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(легкие надавливания с </a:t>
            </a:r>
            <a:r>
              <a:rPr lang="ru-RU" sz="3200" dirty="0" err="1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прокачиванием</a:t>
            </a:r>
            <a:r>
              <a:rPr lang="ru-RU" sz="3200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32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одит бродит вдоль дорожек </a:t>
            </a:r>
            <a:r>
              <a:rPr lang="ru-RU" sz="3200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(катание шарика круговыми движениями)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Весь в иголках серый ежик </a:t>
            </a:r>
            <a:r>
              <a:rPr lang="ru-RU" sz="3200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(легкие надавливания).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37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2849741"/>
            <a:ext cx="902473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396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Метис</cp:lastModifiedBy>
  <cp:revision>34</cp:revision>
  <dcterms:created xsi:type="dcterms:W3CDTF">2017-02-08T05:27:38Z</dcterms:created>
  <dcterms:modified xsi:type="dcterms:W3CDTF">2021-01-18T03:06:12Z</dcterms:modified>
</cp:coreProperties>
</file>