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8" r:id="rId2"/>
    <p:sldId id="260" r:id="rId3"/>
    <p:sldId id="257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FF"/>
    <a:srgbClr val="97000B"/>
    <a:srgbClr val="0041B6"/>
    <a:srgbClr val="F9D600"/>
    <a:srgbClr val="324057"/>
    <a:srgbClr val="007CCE"/>
    <a:srgbClr val="2A1255"/>
    <a:srgbClr val="A58C51"/>
    <a:srgbClr val="213969"/>
    <a:srgbClr val="3323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91" autoAdjust="0"/>
    <p:restoredTop sz="86443" autoAdjust="0"/>
  </p:normalViewPr>
  <p:slideViewPr>
    <p:cSldViewPr snapToGrid="0">
      <p:cViewPr varScale="1">
        <p:scale>
          <a:sx n="91" d="100"/>
          <a:sy n="91" d="100"/>
        </p:scale>
        <p:origin x="-21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Группа «Лучики»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a49aa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160" y="1465263"/>
            <a:ext cx="4721142" cy="4711700"/>
          </a:xfrm>
        </p:spPr>
      </p:pic>
      <p:sp>
        <p:nvSpPr>
          <p:cNvPr id="5" name="TextBox 4"/>
          <p:cNvSpPr txBox="1"/>
          <p:nvPr/>
        </p:nvSpPr>
        <p:spPr>
          <a:xfrm>
            <a:off x="1828800" y="6222124"/>
            <a:ext cx="5946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Добро пожаловать!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uchiki2-20-7-759-501-14739302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76" y="1366345"/>
            <a:ext cx="6169572" cy="4572000"/>
          </a:xfrm>
          <a:prstGeom prst="rect">
            <a:avLst/>
          </a:prstGeom>
        </p:spPr>
      </p:pic>
      <p:pic>
        <p:nvPicPr>
          <p:cNvPr id="3" name="Рисунок 2" descr="viber image 2019-04-01 , 10.21.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164" y="231228"/>
            <a:ext cx="2648608" cy="240686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 descr="Фото19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821" y="4361793"/>
            <a:ext cx="2595634" cy="21122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Фото17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99890" y="168166"/>
            <a:ext cx="1965434" cy="188135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 descr="Фото22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8054" y="5076497"/>
            <a:ext cx="1786337" cy="164980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Давайте познакомимся 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0786" y="4834760"/>
            <a:ext cx="3405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Изотова Анна    Владимировна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662" y="977462"/>
            <a:ext cx="3550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cs typeface="Angsana New" pitchFamily="18" charset="-34"/>
              </a:rPr>
              <a:t>Наши воспитатели</a:t>
            </a:r>
            <a:endParaRPr lang="ru-RU" sz="3200" b="1" dirty="0">
              <a:solidFill>
                <a:srgbClr val="FF0000"/>
              </a:solidFill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697" y="4855779"/>
            <a:ext cx="3710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Кашкан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 Татьяна  Сергеевна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Admin\Desktop\IMG_4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7324" y="1912883"/>
            <a:ext cx="3310649" cy="2911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Рисунок 8" descr="viber image 2019-04-28 , 20.19.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187" y="1870841"/>
            <a:ext cx="3605048" cy="295340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2924" y="2921876"/>
            <a:ext cx="37521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  <a:t>Наш весёлый детский сад –</a:t>
            </a:r>
            <a:b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</a:br>
            <a: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  <a:t>Это сказка для ребят!</a:t>
            </a:r>
            <a:b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</a:br>
            <a: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  <a:t>Пляски, песенки и шутки,</a:t>
            </a:r>
            <a:b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</a:br>
            <a: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  <a:t>Сладкий сон, физкультминутки,</a:t>
            </a:r>
            <a:b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</a:br>
            <a: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  <a:t>Книжки, краски, куклы-дочки,</a:t>
            </a:r>
            <a:b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</a:br>
            <a: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  <a:t>Голосочки, как звоночки!</a:t>
            </a:r>
            <a:endParaRPr lang="ru-RU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ngsanaUPC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  <a:t>Наш уютный детский сад –</a:t>
            </a:r>
            <a:b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</a:br>
            <a: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  <a:t>Это счастье для ребят!</a:t>
            </a:r>
            <a:b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</a:br>
            <a: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  <a:t>По дорожке прямиком</a:t>
            </a:r>
            <a:b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</a:br>
            <a: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  <a:t>Побежим в любимый дом,</a:t>
            </a:r>
            <a:b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</a:br>
            <a: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  <a:t>Потому что детский сад</a:t>
            </a:r>
            <a:b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</a:br>
            <a:r>
              <a:rPr lang="ru-RU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ngsanaUPC" pitchFamily="18" charset="-34"/>
              </a:rPr>
              <a:t>Ждёт всегда своих ребят!</a:t>
            </a:r>
            <a:endParaRPr lang="ru-RU" sz="28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ngsanaUPC" pitchFamily="18" charset="-34"/>
            </a:endParaRPr>
          </a:p>
        </p:txBody>
      </p:sp>
      <p:pic>
        <p:nvPicPr>
          <p:cNvPr id="7" name="Рисунок 6" descr="Фото2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476" y="541598"/>
            <a:ext cx="3941379" cy="271660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Фото1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620" y="3815256"/>
            <a:ext cx="3877897" cy="242789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 descr="Фото17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5172" y="383943"/>
            <a:ext cx="3100131" cy="229619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ri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25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          Группа «Лучики»</vt:lpstr>
      <vt:lpstr>Слайд 2</vt:lpstr>
      <vt:lpstr>  Давайте познакомимся !</vt:lpstr>
      <vt:lpstr>Слайд 4</vt:lpstr>
      <vt:lpstr>Слайд 5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94</cp:revision>
  <dcterms:created xsi:type="dcterms:W3CDTF">2016-11-18T14:12:19Z</dcterms:created>
  <dcterms:modified xsi:type="dcterms:W3CDTF">2019-04-28T12:26:28Z</dcterms:modified>
</cp:coreProperties>
</file>